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1" r:id="rId1"/>
  </p:sldMasterIdLst>
  <p:sldIdLst>
    <p:sldId id="257" r:id="rId2"/>
    <p:sldId id="263" r:id="rId3"/>
    <p:sldId id="264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4"/>
    <p:restoredTop sz="94616"/>
  </p:normalViewPr>
  <p:slideViewPr>
    <p:cSldViewPr snapToGrid="0" snapToObjects="1">
      <p:cViewPr>
        <p:scale>
          <a:sx n="68" d="100"/>
          <a:sy n="68" d="100"/>
        </p:scale>
        <p:origin x="76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tiff>
</file>

<file path=ppt/media/image11.png>
</file>

<file path=ppt/media/image12.tiff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1E07B-2181-8842-86AE-E839F444D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7F0C7-6EE8-3F4E-902D-3E93E2A4A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BDF50-099C-1742-849A-A3E8813D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48280-8561-1542-839E-651CFACC5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B8661-CA74-7740-940E-2420A7DC0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05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82239-7760-2449-A0B6-F0FC799FE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993F9-A072-B04A-BA90-B499709D1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94474-2A85-9141-B0F3-8F39D7A6E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37585-6824-6C42-9F23-EA34A942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B2946-A789-C444-9E2B-D210C3270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5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8D713A-9550-5A4D-8444-E64C5377C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AA35D-5DF9-E94A-8844-2B6548F0C9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E8B4F-D3DA-DD40-A9B2-B3A15FF4F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3E056-B0CA-CE4E-A2A7-AA33168B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64AA6-522E-7543-9E6E-181F72B6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85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A33F9-54DB-0741-AD1E-28DA93BE0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5BF61-FB26-594B-85A5-4D81F5C24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84ED6-131B-4B43-A1D3-4B9B740AE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A1782-9A38-D442-8A64-8242090BA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3D8B5-4FDD-F74F-BEA0-7A8936A18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52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A0A37-08E8-7741-959B-326A97B4D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340F7-A5B1-2F43-B9B0-7A45F6FCF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6C1DF-8CCF-E04A-B8EC-9AA145CC0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A4D44-217F-DA4B-AAAB-154EB12C1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FF13E-F5FC-EA4F-BF6B-936FDD56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30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EC6E0-6D25-3440-A1B2-322113BB9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3D12D-F910-B247-BEE2-BC7120CAF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EA562-0E24-C74A-9AA6-84941C028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F9B74-7FB1-C945-8BB3-ADE315C2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80113-50D2-504E-A6ED-E7AE12D14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3647E-44F0-8F40-ADAA-25388ADE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038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3245-F7D9-9D4E-84EE-4718C9D6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988EF-B2D4-0C49-A9B7-BC258BBA2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A2C8E-DA5E-5248-AB2E-B4FF41C01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4419AB-E506-5042-B53E-3F62ED403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359FB9-7BC1-A848-A701-0CFAFDC7C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F3218-D1B7-144D-924E-44C8EE262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5161C7-137D-4649-B85A-238E1276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E1890D-58EE-BB4D-8A69-293DE7F69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38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499B-D898-794D-A62A-7B30D77F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EB4C8-FFD7-FC42-A405-26CF2C45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19694-433D-2445-BC86-60CA7F1DA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7A14F1-42E9-934F-A5A4-EA9219A9D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4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C4AF1-9896-404E-918C-E98702CC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9E2117-743A-4949-AF82-D2AAD8AEA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158CD-C90E-204B-9049-1B6D07860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6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F692C-276A-AE4C-AEA1-45BA80ECC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0878-68FF-134C-B4DB-B855CF6BD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F2549-6219-B34D-8B23-3D268D646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7B385-C2A5-AA44-A79A-95ABED60F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1EBB5-54CB-5E40-B805-EB0696B9E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6B910-5BAD-4846-BD2C-57BAE6A1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76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AD55E-AE97-8D4C-AA00-79E054CF3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19EB16-B72B-B14A-B521-3064FF071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F9EAC7-DEB4-2F49-B37A-D8217B86E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9BE1D-0B92-DC48-9B57-7CF645A16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D1A02-5D0D-B340-A83B-D2F8DA6E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52C51-BA1D-1341-9644-7627F3713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7B0C90-ACA0-B548-83A8-5BB92EA55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25A5E-5BCB-8348-AD1E-0ADF356E5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B2324-43A6-A64E-95F5-EB975D7600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A0343-064E-E548-95D4-DD06D3AE87DC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AB82C-F49D-EF44-946B-57ED6E844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D46C2-0462-0144-A884-4F16BBC982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48DBD-93FC-3845-B6E0-EFEEB1BB1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01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D2B4DB-7716-D34F-906E-6431DF72B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10" t="33726" b="36993"/>
          <a:stretch/>
        </p:blipFill>
        <p:spPr>
          <a:xfrm>
            <a:off x="0" y="0"/>
            <a:ext cx="135482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53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309DCFD-8E84-DB4F-BBDA-182BE89DB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31" t="33966" b="37254"/>
          <a:stretch/>
        </p:blipFill>
        <p:spPr>
          <a:xfrm>
            <a:off x="-179294" y="0"/>
            <a:ext cx="13813031" cy="67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18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EA71E27-3A47-E14A-BAAA-9645470A5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146" t="33696" b="36359"/>
          <a:stretch/>
        </p:blipFill>
        <p:spPr>
          <a:xfrm>
            <a:off x="0" y="0"/>
            <a:ext cx="13582650" cy="7159230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BEA9DC-D3DB-0C49-8A3C-29D147BC9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00" y="1104900"/>
            <a:ext cx="21209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80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BBF54F-6656-204E-916F-436BCF22E0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94" t="33611" b="37222"/>
          <a:stretch/>
        </p:blipFill>
        <p:spPr>
          <a:xfrm>
            <a:off x="-19050" y="-41917"/>
            <a:ext cx="13754100" cy="6899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FA933A-1380-7C4A-BEF8-EA1FEE3BC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250" y="1009650"/>
            <a:ext cx="2559050" cy="255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779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16334C-797D-E547-B2C6-90D72DEE8F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79" t="33611" b="36111"/>
          <a:stretch/>
        </p:blipFill>
        <p:spPr>
          <a:xfrm>
            <a:off x="-1" y="-190500"/>
            <a:ext cx="13658959" cy="71818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1A9CE7-8029-774A-A79F-5E80BD52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150" y="784225"/>
            <a:ext cx="23876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71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6F6854-6AE0-A04C-B52A-48992F1E2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294" t="33400" b="36406"/>
          <a:stretch/>
        </p:blipFill>
        <p:spPr>
          <a:xfrm>
            <a:off x="-215524" y="-247650"/>
            <a:ext cx="14023997" cy="72390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F01AE3-55E2-5340-A036-2227E5599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49" y="641349"/>
            <a:ext cx="2730501" cy="273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92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0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94882C-A217-294E-B004-49B80C170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94" t="33889" b="35834"/>
          <a:stretch/>
        </p:blipFill>
        <p:spPr>
          <a:xfrm>
            <a:off x="-133350" y="-157940"/>
            <a:ext cx="13947696" cy="72635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254F72-7318-E14B-848A-24AD89080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600" y="685800"/>
            <a:ext cx="2254250" cy="225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938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Tham Si Mun</dc:creator>
  <cp:lastModifiedBy>Tham Si Mun</cp:lastModifiedBy>
  <cp:revision>7</cp:revision>
  <dcterms:created xsi:type="dcterms:W3CDTF">2018-06-04T09:13:32Z</dcterms:created>
  <dcterms:modified xsi:type="dcterms:W3CDTF">2018-06-04T10:44:10Z</dcterms:modified>
</cp:coreProperties>
</file>

<file path=docProps/thumbnail.jpeg>
</file>